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2635" autoAdjust="0"/>
  </p:normalViewPr>
  <p:slideViewPr>
    <p:cSldViewPr snapToGrid="0" snapToObjects="1" showGuides="1">
      <p:cViewPr>
        <p:scale>
          <a:sx n="80" d="100"/>
          <a:sy n="80" d="100"/>
        </p:scale>
        <p:origin x="1112" y="-198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056DD6-0DC8-FB4C-96EC-50ADF94BFA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A14A6F-071C-7D4F-8C4D-4177825F0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3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3938" y="1162050"/>
            <a:ext cx="24225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KWRI</a:t>
            </a:r>
          </a:p>
          <a:p>
            <a:r>
              <a:rPr lang="en-US" dirty="0"/>
              <a:t>JANUARY 2018 vs.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14A6F-071C-7D4F-8C4D-4177825F03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7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28A13191-3793-EA4F-8AF9-5FEB46E4F3A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30713D-FA74-8A4E-8015-CAB9B6AB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1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47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92100"/>
            <a:ext cx="4140200" cy="94615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4532958"/>
            <a:ext cx="4140200" cy="2438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45614" y="4717327"/>
            <a:ext cx="2311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YOUR NAME</a:t>
            </a:r>
          </a:p>
          <a:p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yourname@kw.com</a:t>
            </a:r>
          </a:p>
          <a:p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555.555.5555</a:t>
            </a:r>
          </a:p>
          <a:p>
            <a:endParaRPr lang="en-US" sz="1200" b="1" dirty="0">
              <a:solidFill>
                <a:schemeClr val="bg2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kwwebsite.com</a:t>
            </a:r>
          </a:p>
          <a:p>
            <a:pPr algn="r"/>
            <a:endParaRPr lang="en-US" sz="1400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55" y="4801401"/>
            <a:ext cx="1522659" cy="19546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69" y="6101411"/>
            <a:ext cx="1347470" cy="6139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3255" y="7155420"/>
            <a:ext cx="378589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When you’re ready to sell, you want to work with a real estate professional backed by a company that you can trust.</a:t>
            </a:r>
          </a:p>
          <a:p>
            <a:endParaRPr lang="en-US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Williams is the number one real estate company in the United States.</a:t>
            </a:r>
            <a:r>
              <a:rPr lang="en-US" sz="1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means we have more agents helping more clients than anyone else in our industry.</a:t>
            </a:r>
            <a:endParaRPr lang="en-US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This milestone – and these numbers – reflect the trust that clients such as yourself have placed in Keller Williams and represent the reputation built by that trust.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42214" y="4532958"/>
            <a:ext cx="231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THE PROOF IS </a:t>
            </a:r>
            <a:br>
              <a:rPr lang="en-US" sz="16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6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IN THE NUMBERS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012233" y="5343019"/>
            <a:ext cx="2171363" cy="0"/>
          </a:xfrm>
          <a:prstGeom prst="line">
            <a:avLst/>
          </a:prstGeom>
          <a:ln w="730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449434" y="2244313"/>
            <a:ext cx="32882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br>
              <a:rPr lang="en-US" sz="3200" b="1" dirty="0">
                <a:solidFill>
                  <a:srgbClr val="C0000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3200" b="1" dirty="0">
                <a:solidFill>
                  <a:srgbClr val="C00000"/>
                </a:solidFill>
                <a:latin typeface="Arial Black" charset="0"/>
                <a:ea typeface="Arial Black" charset="0"/>
                <a:cs typeface="Arial Black" charset="0"/>
              </a:rPr>
              <a:t>REAL ESTATE COMPANY OF CHOICE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93803" y="6715915"/>
            <a:ext cx="23995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Listings sold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by Keller Williams are 5.2% more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than the industry as a whole.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84851" y="5884918"/>
            <a:ext cx="1826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 Black" charset="0"/>
                <a:ea typeface="Arial Black" charset="0"/>
                <a:cs typeface="Arial Black" charset="0"/>
              </a:rPr>
              <a:t>5.2%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93803" y="8732478"/>
            <a:ext cx="2518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Our 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listings sold by volume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outpaced the industry by 2.9%.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57458" y="7901481"/>
            <a:ext cx="1826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Arial Black" charset="0"/>
                <a:ea typeface="Arial Black" charset="0"/>
                <a:cs typeface="Arial Black" charset="0"/>
              </a:rPr>
              <a:t>2.9%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942214" y="5374632"/>
            <a:ext cx="2311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February 2019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86" y="-315849"/>
            <a:ext cx="4322064" cy="48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6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4401</TotalTime>
  <Words>138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Aditi Khemka</cp:lastModifiedBy>
  <cp:revision>83</cp:revision>
  <cp:lastPrinted>2019-02-25T18:14:38Z</cp:lastPrinted>
  <dcterms:created xsi:type="dcterms:W3CDTF">2016-06-27T16:56:15Z</dcterms:created>
  <dcterms:modified xsi:type="dcterms:W3CDTF">2019-03-26T19:16:28Z</dcterms:modified>
</cp:coreProperties>
</file>